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41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3FF63-62D2-B5EA-BF0D-3D3243685C56}"/>
              </a:ext>
            </a:extLst>
          </p:cNvPr>
          <p:cNvSpPr txBox="1"/>
          <p:nvPr/>
        </p:nvSpPr>
        <p:spPr>
          <a:xfrm>
            <a:off x="1148576" y="1165161"/>
            <a:ext cx="9701561" cy="77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Smart Cities with AI &amp; RPA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12B9F-B203-F700-3AA5-C553FB24E78D}"/>
              </a:ext>
            </a:extLst>
          </p:cNvPr>
          <p:cNvSpPr txBox="1"/>
          <p:nvPr/>
        </p:nvSpPr>
        <p:spPr>
          <a:xfrm>
            <a:off x="8596475" y="5038338"/>
            <a:ext cx="7315200" cy="142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8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</a:rPr>
              <a:t>Presented By : Chetan B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28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</a:rPr>
              <a:t> USN              : </a:t>
            </a:r>
            <a:r>
              <a:rPr lang="en-US" sz="2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</a:rPr>
              <a:t>4AL22IS402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76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Smart Cities with AI &amp; RPA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82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Revolutionizing urban landscapes through automation and intelligence. The AI and RPA market for smart cities is projected to reach $27.5 billion by 2028, with a CAGR of 25.7%. This presentation will cover challenges, solutions, examples, strategies, and future outlook.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70738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1127"/>
            <a:ext cx="10579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Challenges in Urban Environments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53433"/>
            <a:ext cx="38095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Inefficient Resource Allocation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costs due to poor management of resources.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cities lose $190 billion annually to wasted time and fuel.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Public Safety Concerns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Incident response times average 10 minutes, delaying assistance.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953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Aging infrastructure requires costly repairs, needing $4.6T over 10 years. Data silos hinder effective decision-making and citizen services.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72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&amp; RPA Solutions for Smart Cities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2346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298144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92346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AI-powered Traffic Management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77094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optimization reducing congestion by 20-30%.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92346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308" y="298144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292346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RPA for Streamlined Processes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77094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Automating processes, reducing processing time by 50%.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4285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48651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428536"/>
            <a:ext cx="30397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for Predictive Policing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92407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crime patterns, reducing crime rates by 10-15%.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4124" y="65762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can drive energy management, reducing costs by 15-20%. RPA monitors infrastructure, cutting maintenance by 25%.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04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Examples of AI &amp; RPA in Action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57431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591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Barcelona, Spain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54736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waste management reduces costs by 18%.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257431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591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Singapore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55473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traffic system reduces congestion by 25%.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257431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5931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Dubai, UAE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54855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RPA automates 80% of transactions, saving $1.2B.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59731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York City uses AI for predictive policing, cutting crime. Amsterdam optimizes energy, reducing emissions by 20%.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643176"/>
            <a:ext cx="7507843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kern="0" spc="-8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Implementing AI &amp; RPA: A Strategic Approach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78" y="2368391"/>
            <a:ext cx="1168718" cy="14024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3716" y="260211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Assess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23716" y="3085981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key challenges and opportunities.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78" y="3770828"/>
            <a:ext cx="1168718" cy="14024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23716" y="400454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Pilot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23716" y="4488418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Launch small-scale pilot projects ($100k-$500k).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478" y="5173266"/>
            <a:ext cx="1168718" cy="1402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23716" y="5406985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23716" y="5890855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successful projects city-wide.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304478" y="6838593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AI/RPA with existing systems. Train employees and prioritize data security.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105244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Future of Smart Cities: Transformation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Services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816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chatbots boost customer satisfaction.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388334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717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Autonomous Vehicles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21302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accidents by 90%.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293870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163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Proactive Maintenance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65951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reduces downtime by 60%.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64642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Sustainable development cuts carbon by 30% by 2030. AI and RPA create livable, efficient, sustainable cities.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2588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374</Words>
  <Application>Microsoft Office PowerPoint</Application>
  <PresentationFormat>Custom</PresentationFormat>
  <Paragraphs>56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Chetan Byahatti</cp:lastModifiedBy>
  <cp:revision>3</cp:revision>
  <dcterms:created xsi:type="dcterms:W3CDTF">2025-03-25T10:54:29Z</dcterms:created>
  <dcterms:modified xsi:type="dcterms:W3CDTF">2025-03-26T05:51:31Z</dcterms:modified>
</cp:coreProperties>
</file>